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32" r:id="rId5"/>
    <p:sldMasterId id="2147483744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28" r:id="rId12"/>
    <p:sldMasterId id="2147483948" r:id="rId13"/>
  </p:sldMasterIdLst>
  <p:notesMasterIdLst>
    <p:notesMasterId r:id="rId28"/>
  </p:notesMasterIdLst>
  <p:sldIdLst>
    <p:sldId id="257" r:id="rId14"/>
    <p:sldId id="283" r:id="rId15"/>
    <p:sldId id="258" r:id="rId16"/>
    <p:sldId id="260" r:id="rId17"/>
    <p:sldId id="262" r:id="rId18"/>
    <p:sldId id="282" r:id="rId19"/>
    <p:sldId id="264" r:id="rId20"/>
    <p:sldId id="266" r:id="rId21"/>
    <p:sldId id="267" r:id="rId22"/>
    <p:sldId id="263" r:id="rId23"/>
    <p:sldId id="268" r:id="rId24"/>
    <p:sldId id="269" r:id="rId25"/>
    <p:sldId id="270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7F34E-646B-42DA-ABD7-FFE4FA456D02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AC87F-A85E-44F9-931B-2CED6BF91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8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B2B53-AA7D-4B99-9EA5-6FD2DA7AD6D5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33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50875" indent="-250825" defTabSz="393700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01713" indent="-200025" defTabSz="393700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403350" indent="-201613" defTabSz="393700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803400" indent="-200025" defTabSz="393700"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60600" indent="-200025" defTabSz="393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717800" indent="-200025" defTabSz="393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175000" indent="-200025" defTabSz="393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632200" indent="-200025" defTabSz="3937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12C05F3C-583D-440C-89B4-A850745FCA8F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SimSun" charset="-122"/>
              </a:rPr>
              <a:pPr algn="r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4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SimSun" charset="-122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8C28B-E60E-4B5A-846F-396BF48E72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65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6C06-359A-4495-AA5F-AD4DE27458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1131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8C28B-E60E-4B5A-846F-396BF48E72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9031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FB46E-4706-4B7F-BF28-90C59EAAF9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1560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F62C6-5EEA-4AF5-99FD-2F3A01C29E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8388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915F6-0839-4E46-912A-C3D98DDE3E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7994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9A0B2-DAD2-440E-93A4-EA288183E6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6312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6799-BCE2-49F9-AE4E-4345A2FFB4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981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62377-74D7-4A0F-901E-08FA5283DB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5882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62891-E727-4EF8-BB21-848D93C929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9598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40A7B-1BA1-4E87-AAA2-C462FA6990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35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6C06-359A-4495-AA5F-AD4DE27458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25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E01FE-AF5B-41DE-866A-2CD8B7B25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286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E01FE-AF5B-41DE-866A-2CD8B7B25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5529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8C28B-E60E-4B5A-846F-396BF48E72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3708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FB46E-4706-4B7F-BF28-90C59EAAF9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2802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F62C6-5EEA-4AF5-99FD-2F3A01C29E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6755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915F6-0839-4E46-912A-C3D98DDE3E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0962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9A0B2-DAD2-440E-93A4-EA288183E6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9384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6799-BCE2-49F9-AE4E-4345A2FFB4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5723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62377-74D7-4A0F-901E-08FA5283DB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0763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62891-E727-4EF8-BB21-848D93C929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5876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40A7B-1BA1-4E87-AAA2-C462FA6990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669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CFB73BD5-4369-4585-BA6A-F675DAA9A4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509410"/>
      </p:ext>
    </p:extLst>
  </p:cSld>
  <p:clrMapOvr>
    <a:masterClrMapping/>
  </p:clrMapOvr>
  <p:transition spd="med">
    <p:cover dir="r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6C06-359A-4495-AA5F-AD4DE27458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4029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E01FE-AF5B-41DE-866A-2CD8B7B25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522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CFB73BD5-4369-4585-BA6A-F675DAA9A4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236515"/>
      </p:ext>
    </p:extLst>
  </p:cSld>
  <p:clrMapOvr>
    <a:masterClrMapping/>
  </p:clrMapOvr>
  <p:transition spd="med">
    <p:cover dir="r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CDC19-8D85-4985-9453-59A2BB9C63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553578"/>
      </p:ext>
    </p:extLst>
  </p:cSld>
  <p:clrMapOvr>
    <a:masterClrMapping/>
  </p:clrMapOvr>
  <p:transition spd="med">
    <p:cover dir="r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021F8-2D46-486B-B3EC-DEB690AE66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386895"/>
      </p:ext>
    </p:extLst>
  </p:cSld>
  <p:clrMapOvr>
    <a:masterClrMapping/>
  </p:clrMapOvr>
  <p:transition spd="med">
    <p:cover dir="r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2ACA-AD8C-4EC1-AB52-3B537339BC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885807"/>
      </p:ext>
    </p:extLst>
  </p:cSld>
  <p:clrMapOvr>
    <a:masterClrMapping/>
  </p:clrMapOvr>
  <p:transition spd="med">
    <p:cover dir="r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1200-AC5E-45DB-B84C-3F0C01AF5F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410560"/>
      </p:ext>
    </p:extLst>
  </p:cSld>
  <p:clrMapOvr>
    <a:masterClrMapping/>
  </p:clrMapOvr>
  <p:transition spd="med">
    <p:cover dir="r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B0EEB-98AF-43CD-9B83-4EBE7A03B7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84915"/>
      </p:ext>
    </p:extLst>
  </p:cSld>
  <p:clrMapOvr>
    <a:masterClrMapping/>
  </p:clrMapOvr>
  <p:transition spd="med">
    <p:cover dir="r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758FD-181D-4B53-9AB2-FECC838CAF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082230"/>
      </p:ext>
    </p:extLst>
  </p:cSld>
  <p:clrMapOvr>
    <a:masterClrMapping/>
  </p:clrMapOvr>
  <p:transition spd="med">
    <p:cover dir="r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46BDD-D5BE-40B6-8306-520E76A8D3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947890"/>
      </p:ext>
    </p:extLst>
  </p:cSld>
  <p:clrMapOvr>
    <a:masterClrMapping/>
  </p:clrMapOvr>
  <p:transition spd="med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CDC19-8D85-4985-9453-59A2BB9C63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352298"/>
      </p:ext>
    </p:extLst>
  </p:cSld>
  <p:clrMapOvr>
    <a:masterClrMapping/>
  </p:clrMapOvr>
  <p:transition spd="med">
    <p:cover dir="r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3E8DA-603D-43AA-85AA-F6E4C16DBE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109469"/>
      </p:ext>
    </p:extLst>
  </p:cSld>
  <p:clrMapOvr>
    <a:masterClrMapping/>
  </p:clrMapOvr>
  <p:transition spd="med">
    <p:cover dir="r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E11C2-2432-40AE-B3A1-E7E9AB001A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597634"/>
      </p:ext>
    </p:extLst>
  </p:cSld>
  <p:clrMapOvr>
    <a:masterClrMapping/>
  </p:clrMapOvr>
  <p:transition spd="med">
    <p:cover dir="r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984E0-BD6B-427A-B830-29DDAE3AEE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269737"/>
      </p:ext>
    </p:extLst>
  </p:cSld>
  <p:clrMapOvr>
    <a:masterClrMapping/>
  </p:clrMapOvr>
  <p:transition spd="med">
    <p:cover dir="r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0E211-38D2-4C1D-9328-513293EAB4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8442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E87B8-8050-4E1F-AA59-CCD5A5A672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9279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5579D-1DD5-4B5A-9406-D57EC5A513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363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CB0E4-07FD-4C21-86AD-EF4D86062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6268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E9F3C-A9D7-4786-A73A-B0D3290546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8616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F3D8C-88A6-4129-9809-8A89EE0B5E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020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6752D-C1F8-4C83-80E1-CC1ADE3CD9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21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021F8-2D46-486B-B3EC-DEB690AE66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896846"/>
      </p:ext>
    </p:extLst>
  </p:cSld>
  <p:clrMapOvr>
    <a:masterClrMapping/>
  </p:clrMapOvr>
  <p:transition spd="med">
    <p:cover dir="r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C527F-8C50-43A5-A27E-BAFC1D23D7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7110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C8D03-BFD7-4A37-8614-2B8616534D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3800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1F6F-77D3-4B89-AF98-8E6566BCA86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82565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A34E8-CA6C-473B-B5A6-80614A58E3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36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2ACA-AD8C-4EC1-AB52-3B537339BC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670911"/>
      </p:ext>
    </p:extLst>
  </p:cSld>
  <p:clrMapOvr>
    <a:masterClrMapping/>
  </p:clrMapOvr>
  <p:transition spd="med"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1200-AC5E-45DB-B84C-3F0C01AF5F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283590"/>
      </p:ext>
    </p:extLst>
  </p:cSld>
  <p:clrMapOvr>
    <a:masterClrMapping/>
  </p:clrMapOvr>
  <p:transition spd="med">
    <p:cover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B0EEB-98AF-43CD-9B83-4EBE7A03B7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153487"/>
      </p:ext>
    </p:extLst>
  </p:cSld>
  <p:clrMapOvr>
    <a:masterClrMapping/>
  </p:clrMapOvr>
  <p:transition spd="med">
    <p:cover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758FD-181D-4B53-9AB2-FECC838CAF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591105"/>
      </p:ext>
    </p:extLst>
  </p:cSld>
  <p:clrMapOvr>
    <a:masterClrMapping/>
  </p:clrMapOvr>
  <p:transition spd="med">
    <p:cover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46BDD-D5BE-40B6-8306-520E76A8D3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072682"/>
      </p:ext>
    </p:extLst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FB46E-4706-4B7F-BF28-90C59EAAF9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740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3E8DA-603D-43AA-85AA-F6E4C16DBE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13731"/>
      </p:ext>
    </p:extLst>
  </p:cSld>
  <p:clrMapOvr>
    <a:masterClrMapping/>
  </p:clrMapOvr>
  <p:transition spd="med">
    <p:cover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E11C2-2432-40AE-B3A1-E7E9AB001A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452481"/>
      </p:ext>
    </p:extLst>
  </p:cSld>
  <p:clrMapOvr>
    <a:masterClrMapping/>
  </p:clrMapOvr>
  <p:transition spd="med">
    <p:cover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984E0-BD6B-427A-B830-29DDAE3AEE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300576"/>
      </p:ext>
    </p:extLst>
  </p:cSld>
  <p:clrMapOvr>
    <a:masterClrMapping/>
  </p:clrMapOvr>
  <p:transition spd="med">
    <p:cover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8C28B-E60E-4B5A-846F-396BF48E72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849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FB46E-4706-4B7F-BF28-90C59EAAF9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24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F62C6-5EEA-4AF5-99FD-2F3A01C29E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795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915F6-0839-4E46-912A-C3D98DDE3E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979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9A0B2-DAD2-440E-93A4-EA288183E6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308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6799-BCE2-49F9-AE4E-4345A2FFB4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508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62377-74D7-4A0F-901E-08FA5283DB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93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F62C6-5EEA-4AF5-99FD-2F3A01C29E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472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62891-E727-4EF8-BB21-848D93C929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423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40A7B-1BA1-4E87-AAA2-C462FA6990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619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6C06-359A-4495-AA5F-AD4DE27458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734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E01FE-AF5B-41DE-866A-2CD8B7B25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500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8C28B-E60E-4B5A-846F-396BF48E72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12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FB46E-4706-4B7F-BF28-90C59EAAF9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414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F62C6-5EEA-4AF5-99FD-2F3A01C29E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402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915F6-0839-4E46-912A-C3D98DDE3E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301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9A0B2-DAD2-440E-93A4-EA288183E6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371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6799-BCE2-49F9-AE4E-4345A2FFB4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77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915F6-0839-4E46-912A-C3D98DDE3E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0536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62377-74D7-4A0F-901E-08FA5283DB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340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62891-E727-4EF8-BB21-848D93C929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756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40A7B-1BA1-4E87-AAA2-C462FA6990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164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6C06-359A-4495-AA5F-AD4DE27458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617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E01FE-AF5B-41DE-866A-2CD8B7B25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7544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8C28B-E60E-4B5A-846F-396BF48E72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340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FB46E-4706-4B7F-BF28-90C59EAAF9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939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F62C6-5EEA-4AF5-99FD-2F3A01C29E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4105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915F6-0839-4E46-912A-C3D98DDE3E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968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9A0B2-DAD2-440E-93A4-EA288183E6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61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9A0B2-DAD2-440E-93A4-EA288183E6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696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6799-BCE2-49F9-AE4E-4345A2FFB4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5585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62377-74D7-4A0F-901E-08FA5283DB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059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62891-E727-4EF8-BB21-848D93C929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452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40A7B-1BA1-4E87-AAA2-C462FA6990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534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6C06-359A-4495-AA5F-AD4DE27458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2119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E01FE-AF5B-41DE-866A-2CD8B7B25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8186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CFB73BD5-4369-4585-BA6A-F675DAA9A4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865311"/>
      </p:ext>
    </p:extLst>
  </p:cSld>
  <p:clrMapOvr>
    <a:masterClrMapping/>
  </p:clrMapOvr>
  <p:transition spd="med">
    <p:cover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CDC19-8D85-4985-9453-59A2BB9C63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988715"/>
      </p:ext>
    </p:extLst>
  </p:cSld>
  <p:clrMapOvr>
    <a:masterClrMapping/>
  </p:clrMapOvr>
  <p:transition spd="med">
    <p:cover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021F8-2D46-486B-B3EC-DEB690AE66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506061"/>
      </p:ext>
    </p:extLst>
  </p:cSld>
  <p:clrMapOvr>
    <a:masterClrMapping/>
  </p:clrMapOvr>
  <p:transition spd="med">
    <p:cover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2ACA-AD8C-4EC1-AB52-3B537339BC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449440"/>
      </p:ext>
    </p:extLst>
  </p:cSld>
  <p:clrMapOvr>
    <a:masterClrMapping/>
  </p:clrMapOvr>
  <p:transition spd="med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6799-BCE2-49F9-AE4E-4345A2FFB4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699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1200-AC5E-45DB-B84C-3F0C01AF5F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513781"/>
      </p:ext>
    </p:extLst>
  </p:cSld>
  <p:clrMapOvr>
    <a:masterClrMapping/>
  </p:clrMapOvr>
  <p:transition spd="med">
    <p:cover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B0EEB-98AF-43CD-9B83-4EBE7A03B7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107659"/>
      </p:ext>
    </p:extLst>
  </p:cSld>
  <p:clrMapOvr>
    <a:masterClrMapping/>
  </p:clrMapOvr>
  <p:transition spd="med">
    <p:cover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758FD-181D-4B53-9AB2-FECC838CAF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492410"/>
      </p:ext>
    </p:extLst>
  </p:cSld>
  <p:clrMapOvr>
    <a:masterClrMapping/>
  </p:clrMapOvr>
  <p:transition spd="med">
    <p:cover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46BDD-D5BE-40B6-8306-520E76A8D3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699373"/>
      </p:ext>
    </p:extLst>
  </p:cSld>
  <p:clrMapOvr>
    <a:masterClrMapping/>
  </p:clrMapOvr>
  <p:transition spd="med">
    <p:cover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3E8DA-603D-43AA-85AA-F6E4C16DBE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527243"/>
      </p:ext>
    </p:extLst>
  </p:cSld>
  <p:clrMapOvr>
    <a:masterClrMapping/>
  </p:clrMapOvr>
  <p:transition spd="med">
    <p:cover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E11C2-2432-40AE-B3A1-E7E9AB001A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038262"/>
      </p:ext>
    </p:extLst>
  </p:cSld>
  <p:clrMapOvr>
    <a:masterClrMapping/>
  </p:clrMapOvr>
  <p:transition spd="med">
    <p:cover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984E0-BD6B-427A-B830-29DDAE3AEE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520713"/>
      </p:ext>
    </p:extLst>
  </p:cSld>
  <p:clrMapOvr>
    <a:masterClrMapping/>
  </p:clrMapOvr>
  <p:transition spd="med">
    <p:cover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8C28B-E60E-4B5A-846F-396BF48E72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67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FB46E-4706-4B7F-BF28-90C59EAAF9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5664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F62C6-5EEA-4AF5-99FD-2F3A01C29E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7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62377-74D7-4A0F-901E-08FA5283DB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132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915F6-0839-4E46-912A-C3D98DDE3E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8449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9A0B2-DAD2-440E-93A4-EA288183E6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8130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6799-BCE2-49F9-AE4E-4345A2FFB4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1466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62377-74D7-4A0F-901E-08FA5283DB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4342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62891-E727-4EF8-BB21-848D93C929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444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40A7B-1BA1-4E87-AAA2-C462FA6990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6087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6C06-359A-4495-AA5F-AD4DE27458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6980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E01FE-AF5B-41DE-866A-2CD8B7B25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1639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8C28B-E60E-4B5A-846F-396BF48E72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323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FB46E-4706-4B7F-BF28-90C59EAAF9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26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62891-E727-4EF8-BB21-848D93C929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5461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F62C6-5EEA-4AF5-99FD-2F3A01C29E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6573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915F6-0839-4E46-912A-C3D98DDE3E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6739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9A0B2-DAD2-440E-93A4-EA288183E6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2002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6799-BCE2-49F9-AE4E-4345A2FFB4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5927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62377-74D7-4A0F-901E-08FA5283DB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720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62891-E727-4EF8-BB21-848D93C929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4032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40A7B-1BA1-4E87-AAA2-C462FA6990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5048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6C06-359A-4495-AA5F-AD4DE27458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1384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E01FE-AF5B-41DE-866A-2CD8B7B25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3055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8C28B-E60E-4B5A-846F-396BF48E72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18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40A7B-1BA1-4E87-AAA2-C462FA6990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5892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FB46E-4706-4B7F-BF28-90C59EAAF9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661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F62C6-5EEA-4AF5-99FD-2F3A01C29E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4743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915F6-0839-4E46-912A-C3D98DDE3E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0892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9A0B2-DAD2-440E-93A4-EA288183E6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1926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6799-BCE2-49F9-AE4E-4345A2FFB4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7782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62377-74D7-4A0F-901E-08FA5283DB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6851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62891-E727-4EF8-BB21-848D93C929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4076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40A7B-1BA1-4E87-AAA2-C462FA6990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4034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6C06-359A-4495-AA5F-AD4DE27458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6187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E01FE-AF5B-41DE-866A-2CD8B7B25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97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1979A-4932-4F01-AC6E-5DC038615B2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5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1979A-4932-4F01-AC6E-5DC038615B2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69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1979A-4932-4F01-AC6E-5DC038615B2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75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76EDD-7B2C-4D9B-AE59-D85ACC39423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6327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56328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329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5216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cover dir="rd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13F0DA-BD6C-4484-B820-FED383030BA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20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76EDD-7B2C-4D9B-AE59-D85ACC39423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6327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56328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329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697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over dir="rd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1979A-4932-4F01-AC6E-5DC038615B2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88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1979A-4932-4F01-AC6E-5DC038615B2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14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1979A-4932-4F01-AC6E-5DC038615B2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1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@  Bukatina M. A.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F76EDD-7B2C-4D9B-AE59-D85ACC39423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6327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56328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329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830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cover dir="rd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1979A-4932-4F01-AC6E-5DC038615B2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52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1979A-4932-4F01-AC6E-5DC038615B2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23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1979A-4932-4F01-AC6E-5DC038615B2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05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60648"/>
            <a:ext cx="8305800" cy="6597352"/>
          </a:xfrm>
        </p:spPr>
        <p:txBody>
          <a:bodyPr/>
          <a:lstStyle/>
          <a:p>
            <a:pPr algn="l">
              <a:lnSpc>
                <a:spcPts val="168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78579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образовательное учреждение детский сад «Сказка»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785926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«Добро твори, тепло дари»</a:t>
            </a:r>
            <a:endParaRPr lang="ru-RU" sz="3200" b="1" dirty="0"/>
          </a:p>
        </p:txBody>
      </p:sp>
      <p:pic>
        <p:nvPicPr>
          <p:cNvPr id="6" name="Picture 2" descr="http://img1.liveinternet.ru/images/attach/c/1/58/562/58562811_sav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428868"/>
            <a:ext cx="4572032" cy="31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1604" y="592933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воспитатель: </a:t>
            </a:r>
            <a:r>
              <a:rPr lang="ru-RU" dirty="0" err="1" smtClean="0"/>
              <a:t>Кулькова</a:t>
            </a:r>
            <a:r>
              <a:rPr lang="ru-RU" dirty="0" smtClean="0"/>
              <a:t> О.А.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04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533400" y="3048000"/>
            <a:ext cx="59769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118100"/>
            <a:ext cx="312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ru-RU" sz="3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146" name="Picture 2" descr="C:\Users\User\Desktop\рмо\рмо 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5944882" cy="41434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785794"/>
            <a:ext cx="6907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Ухаживаем за комнатными растениями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0530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14356"/>
            <a:ext cx="8229600" cy="1571636"/>
          </a:xfrm>
        </p:spPr>
        <p:txBody>
          <a:bodyPr/>
          <a:lstStyle/>
          <a:p>
            <a:pPr algn="l"/>
            <a:r>
              <a:rPr lang="ru-RU" sz="4000" dirty="0" smtClean="0"/>
              <a:t>На зарядку становись!</a:t>
            </a:r>
            <a:br>
              <a:rPr lang="ru-RU" sz="4000" dirty="0" smtClean="0"/>
            </a:br>
            <a:r>
              <a:rPr lang="ru-RU" sz="4000" dirty="0" smtClean="0"/>
              <a:t>Помощь малышам.</a:t>
            </a:r>
            <a:endParaRPr lang="ru-RU" sz="4000" dirty="0"/>
          </a:p>
        </p:txBody>
      </p:sp>
      <p:pic>
        <p:nvPicPr>
          <p:cNvPr id="3" name="Рисунок 2" descr="рмо 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3857652" cy="4286280"/>
          </a:xfrm>
          <a:prstGeom prst="rect">
            <a:avLst/>
          </a:prstGeom>
        </p:spPr>
      </p:pic>
      <p:pic>
        <p:nvPicPr>
          <p:cNvPr id="4" name="Рисунок 3" descr="рмо 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214554"/>
            <a:ext cx="4214842" cy="435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5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14356"/>
            <a:ext cx="7319986" cy="1285884"/>
          </a:xfrm>
        </p:spPr>
        <p:txBody>
          <a:bodyPr/>
          <a:lstStyle/>
          <a:p>
            <a:pPr algn="l"/>
            <a:r>
              <a:rPr lang="ru-RU" sz="4000" dirty="0" smtClean="0"/>
              <a:t>Физкультурное занятия</a:t>
            </a:r>
            <a:endParaRPr lang="ru-RU" sz="4000" dirty="0"/>
          </a:p>
        </p:txBody>
      </p:sp>
      <p:pic>
        <p:nvPicPr>
          <p:cNvPr id="3" name="Рисунок 2" descr="рмо 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00240"/>
            <a:ext cx="3476628" cy="4071966"/>
          </a:xfrm>
          <a:prstGeom prst="rect">
            <a:avLst/>
          </a:prstGeom>
        </p:spPr>
      </p:pic>
      <p:pic>
        <p:nvPicPr>
          <p:cNvPr id="5" name="Рисунок 4" descr="рмо 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786058"/>
            <a:ext cx="3714776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3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14356"/>
            <a:ext cx="8229600" cy="1143008"/>
          </a:xfrm>
        </p:spPr>
        <p:txBody>
          <a:bodyPr/>
          <a:lstStyle/>
          <a:p>
            <a:pPr algn="l"/>
            <a:r>
              <a:rPr lang="ru-RU" sz="4000" dirty="0" smtClean="0"/>
              <a:t>«Птичья столовая»</a:t>
            </a:r>
            <a:endParaRPr lang="ru-RU" sz="4000" dirty="0"/>
          </a:p>
        </p:txBody>
      </p:sp>
      <p:pic>
        <p:nvPicPr>
          <p:cNvPr id="3" name="Рисунок 2" descr="рмо 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3116"/>
            <a:ext cx="7286676" cy="42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4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458200" cy="114300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6499" name="Picture 3" descr="солнце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09800" y="1905000"/>
            <a:ext cx="4343400" cy="43434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0658499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571612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воспитание у детей положительных качеств характера способствовать </a:t>
            </a:r>
          </a:p>
          <a:p>
            <a:r>
              <a:rPr lang="ru-RU" dirty="0" smtClean="0"/>
              <a:t>Сплочению коллектива, мотивировать детей на совершение добрых поступков,</a:t>
            </a:r>
          </a:p>
          <a:p>
            <a:r>
              <a:rPr lang="ru-RU" dirty="0" smtClean="0"/>
              <a:t>Привлечь родителей к благотворительной акции «Неделя добра и щедрости». </a:t>
            </a:r>
          </a:p>
          <a:p>
            <a:endParaRPr lang="ru-RU" dirty="0" smtClean="0"/>
          </a:p>
          <a:p>
            <a:r>
              <a:rPr lang="ru-RU" b="1" dirty="0" smtClean="0"/>
              <a:t>Задачи: </a:t>
            </a:r>
          </a:p>
          <a:p>
            <a:r>
              <a:rPr lang="ru-RU" dirty="0" smtClean="0"/>
              <a:t>- учить детей ориентироваться в социальных ролях и межличностных отношениях.</a:t>
            </a:r>
          </a:p>
          <a:p>
            <a:pPr>
              <a:buFontTx/>
              <a:buChar char="-"/>
            </a:pPr>
            <a:r>
              <a:rPr lang="ru-RU" dirty="0" smtClean="0"/>
              <a:t>Способствовать эмоциональному, духовно-нравственному и интеллектуальному развитию.</a:t>
            </a:r>
          </a:p>
          <a:p>
            <a:pPr>
              <a:buFontTx/>
              <a:buChar char="-"/>
            </a:pPr>
            <a:r>
              <a:rPr lang="ru-RU" dirty="0" smtClean="0"/>
              <a:t>Развивать уверенность в себе и своих возможностях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формировать у детей положительное отношение ко всем людям.</a:t>
            </a:r>
          </a:p>
          <a:p>
            <a:pPr>
              <a:buFontTx/>
              <a:buChar char="-"/>
            </a:pPr>
            <a:r>
              <a:rPr lang="ru-RU" dirty="0" smtClean="0"/>
              <a:t> закреплять знание правил вежливого 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40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>
                <a:latin typeface="Times New Roman" pitchFamily="18" charset="0"/>
              </a:rPr>
              <a:t>Что такое доброта?</a:t>
            </a: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0" y="2571744"/>
            <a:ext cx="7696200" cy="337185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800" dirty="0">
                <a:solidFill>
                  <a:srgbClr val="FF3399"/>
                </a:solidFill>
                <a:latin typeface="Times New Roman" pitchFamily="18" charset="0"/>
              </a:rPr>
              <a:t>Доброта – стремление</a:t>
            </a:r>
          </a:p>
          <a:p>
            <a:pPr>
              <a:buFont typeface="Wingdings" pitchFamily="2" charset="2"/>
              <a:buNone/>
            </a:pPr>
            <a:r>
              <a:rPr lang="ru-RU" sz="4800" dirty="0">
                <a:solidFill>
                  <a:srgbClr val="FF3399"/>
                </a:solidFill>
                <a:latin typeface="Times New Roman" pitchFamily="18" charset="0"/>
              </a:rPr>
              <a:t>человека дать счастье всем</a:t>
            </a:r>
          </a:p>
          <a:p>
            <a:pPr>
              <a:buFont typeface="Wingdings" pitchFamily="2" charset="2"/>
              <a:buNone/>
            </a:pPr>
            <a:r>
              <a:rPr lang="ru-RU" sz="4800" dirty="0">
                <a:solidFill>
                  <a:srgbClr val="FF3399"/>
                </a:solidFill>
                <a:latin typeface="Times New Roman" pitchFamily="18" charset="0"/>
              </a:rPr>
              <a:t>людям.</a:t>
            </a:r>
          </a:p>
        </p:txBody>
      </p:sp>
      <p:pic>
        <p:nvPicPr>
          <p:cNvPr id="66565" name="Picture 5" descr="Рисунок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мыш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3330525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6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6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6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6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428604"/>
            <a:ext cx="6226189" cy="1179512"/>
          </a:xfrm>
        </p:spPr>
        <p:txBody>
          <a:bodyPr lIns="0" tIns="35268" rIns="0" bIns="0"/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Приветствие в нашей группе</a:t>
            </a: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30800" y="1244600"/>
            <a:ext cx="4013200" cy="5613400"/>
          </a:xfrm>
        </p:spPr>
        <p:txBody>
          <a:bodyPr lIns="0" tIns="25471" rIns="0" bIns="0"/>
          <a:lstStyle/>
          <a:p>
            <a:pPr algn="ctr" defTabSz="44926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НЕЖНОСТЬ</a:t>
            </a:r>
          </a:p>
          <a:p>
            <a:pPr algn="ctr" defTabSz="44926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ЗАБОТА</a:t>
            </a:r>
          </a:p>
          <a:p>
            <a:pPr algn="ctr" defTabSz="44926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ВЕРНОСТЬ</a:t>
            </a:r>
          </a:p>
          <a:p>
            <a:pPr algn="ctr" defTabSz="44926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РАДОСТЬ</a:t>
            </a:r>
          </a:p>
          <a:p>
            <a:pPr algn="ctr" defTabSz="44926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ДРУЖБА</a:t>
            </a:r>
          </a:p>
          <a:p>
            <a:pPr algn="ctr" defTabSz="44926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ЛЮБОВЬ</a:t>
            </a:r>
          </a:p>
          <a:p>
            <a:pPr algn="ctr" defTabSz="44926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НАДЕЖДА</a:t>
            </a:r>
          </a:p>
          <a:p>
            <a:pPr algn="ctr" defTabSz="449263"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ВЕЖЛИВОСТЬ</a:t>
            </a:r>
          </a:p>
          <a:p>
            <a:pPr algn="ctr" defTabSz="44926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УЛЫБКА</a:t>
            </a:r>
          </a:p>
          <a:p>
            <a:pPr defTabSz="44926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/>
          </a:p>
          <a:p>
            <a:pPr defTabSz="44926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/>
          </a:p>
        </p:txBody>
      </p:sp>
      <p:pic>
        <p:nvPicPr>
          <p:cNvPr id="1026" name="Picture 2" descr="C:\Users\User\Desktop\рмо\рмо 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3071834" cy="2786082"/>
          </a:xfrm>
          <a:prstGeom prst="rect">
            <a:avLst/>
          </a:prstGeom>
          <a:noFill/>
        </p:spPr>
      </p:pic>
      <p:pic>
        <p:nvPicPr>
          <p:cNvPr id="1028" name="Picture 4" descr="C:\Users\User\Desktop\рмо\рмо 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214686"/>
            <a:ext cx="2714644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1535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18"/>
            <a:ext cx="6186502" cy="1428760"/>
          </a:xfrm>
        </p:spPr>
        <p:txBody>
          <a:bodyPr/>
          <a:lstStyle/>
          <a:p>
            <a:r>
              <a:rPr lang="ru-RU" sz="4000" dirty="0" smtClean="0"/>
              <a:t>Рисование на тему: «Добрые поступки»</a:t>
            </a:r>
            <a:endParaRPr lang="ru-RU" sz="4000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00034" y="2500306"/>
            <a:ext cx="82296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User\Desktop\рмо\рмо 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2786082" cy="4286280"/>
          </a:xfrm>
          <a:prstGeom prst="rect">
            <a:avLst/>
          </a:prstGeom>
          <a:noFill/>
        </p:spPr>
      </p:pic>
      <p:pic>
        <p:nvPicPr>
          <p:cNvPr id="2051" name="Picture 3" descr="C:\Users\User\Desktop\рмо\рмо 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428868"/>
            <a:ext cx="5000660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26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5543560" cy="1664734"/>
          </a:xfrm>
        </p:spPr>
        <p:txBody>
          <a:bodyPr/>
          <a:lstStyle/>
          <a:p>
            <a:pPr marL="2598738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Ремонт и чтение книг о доброте»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рмо\рмо 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2928958" cy="4714908"/>
          </a:xfrm>
          <a:prstGeom prst="rect">
            <a:avLst/>
          </a:prstGeom>
          <a:noFill/>
        </p:spPr>
      </p:pic>
      <p:pic>
        <p:nvPicPr>
          <p:cNvPr id="3075" name="Picture 3" descr="C:\Users\User\Desktop\рмо\рмо 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500306"/>
            <a:ext cx="5000660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40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74" y="533400"/>
            <a:ext cx="6791325" cy="1143000"/>
          </a:xfrm>
        </p:spPr>
        <p:txBody>
          <a:bodyPr/>
          <a:lstStyle/>
          <a:p>
            <a:r>
              <a:rPr lang="ru-RU" dirty="0"/>
              <a:t>     </a:t>
            </a:r>
            <a:r>
              <a:rPr lang="ru-RU" dirty="0" smtClean="0"/>
              <a:t>Ребята, какие добрые пожелания вы знаете?</a:t>
            </a:r>
            <a:endParaRPr lang="ru-RU" sz="44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dirty="0">
                <a:solidFill>
                  <a:srgbClr val="FF3399"/>
                </a:solidFill>
                <a:latin typeface="Times New Roman" pitchFamily="18" charset="0"/>
              </a:rPr>
              <a:t>В добрый путь!</a:t>
            </a:r>
          </a:p>
          <a:p>
            <a:pPr>
              <a:buFont typeface="Wingdings" pitchFamily="2" charset="2"/>
              <a:buNone/>
            </a:pPr>
            <a:r>
              <a:rPr lang="ru-RU" sz="4000" dirty="0">
                <a:solidFill>
                  <a:srgbClr val="FF3399"/>
                </a:solidFill>
                <a:latin typeface="Times New Roman" pitchFamily="18" charset="0"/>
              </a:rPr>
              <a:t>В добрый час!</a:t>
            </a:r>
          </a:p>
          <a:p>
            <a:pPr>
              <a:buFont typeface="Wingdings" pitchFamily="2" charset="2"/>
              <a:buNone/>
            </a:pPr>
            <a:r>
              <a:rPr lang="ru-RU" sz="4000" dirty="0">
                <a:solidFill>
                  <a:srgbClr val="FF3399"/>
                </a:solidFill>
                <a:latin typeface="Times New Roman" pitchFamily="18" charset="0"/>
              </a:rPr>
              <a:t>Добро пожаловать!</a:t>
            </a:r>
          </a:p>
          <a:p>
            <a:pPr>
              <a:buFont typeface="Wingdings" pitchFamily="2" charset="2"/>
              <a:buNone/>
            </a:pPr>
            <a:r>
              <a:rPr lang="ru-RU" sz="4000" dirty="0">
                <a:solidFill>
                  <a:srgbClr val="FF3399"/>
                </a:solidFill>
                <a:latin typeface="Times New Roman" pitchFamily="18" charset="0"/>
              </a:rPr>
              <a:t>Добрый </a:t>
            </a:r>
            <a:r>
              <a:rPr lang="ru-RU" sz="4000" dirty="0" smtClean="0">
                <a:solidFill>
                  <a:srgbClr val="FF3399"/>
                </a:solidFill>
                <a:latin typeface="Times New Roman" pitchFamily="18" charset="0"/>
              </a:rPr>
              <a:t>день!</a:t>
            </a:r>
            <a:endParaRPr lang="ru-RU" sz="4000" dirty="0">
              <a:solidFill>
                <a:srgbClr val="FF3399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4000" dirty="0" smtClean="0">
                <a:solidFill>
                  <a:srgbClr val="FF3399"/>
                </a:solidFill>
                <a:latin typeface="Times New Roman" pitchFamily="18" charset="0"/>
              </a:rPr>
              <a:t>Здравствуйте!</a:t>
            </a:r>
            <a:endParaRPr lang="ru-RU" sz="4000" dirty="0">
              <a:solidFill>
                <a:srgbClr val="FF3399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4000" dirty="0" smtClean="0">
                <a:solidFill>
                  <a:srgbClr val="FF3399"/>
                </a:solidFill>
                <a:latin typeface="Times New Roman" pitchFamily="18" charset="0"/>
              </a:rPr>
              <a:t>Пожалуйста!</a:t>
            </a:r>
            <a:endParaRPr lang="ru-RU" sz="4000" dirty="0">
              <a:solidFill>
                <a:srgbClr val="FF3399"/>
              </a:solidFill>
              <a:latin typeface="Times New Roman" pitchFamily="18" charset="0"/>
            </a:endParaRPr>
          </a:p>
        </p:txBody>
      </p:sp>
      <p:pic>
        <p:nvPicPr>
          <p:cNvPr id="114692" name="Picture 4" descr="Рисунок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0572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693" name="Picture 5" descr="личико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1287463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6446435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14356"/>
            <a:ext cx="5481646" cy="1428760"/>
          </a:xfrm>
        </p:spPr>
        <p:txBody>
          <a:bodyPr/>
          <a:lstStyle/>
          <a:p>
            <a:pPr algn="l"/>
            <a:r>
              <a:rPr lang="ru-RU" sz="4000" dirty="0" smtClean="0"/>
              <a:t>Коллективная аппликация «Добрые слова»</a:t>
            </a:r>
            <a:endParaRPr lang="ru-RU" sz="4000" dirty="0"/>
          </a:p>
        </p:txBody>
      </p:sp>
      <p:pic>
        <p:nvPicPr>
          <p:cNvPr id="4098" name="Picture 2" descr="C:\Users\User\Desktop\рмо\рмо 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3429024" cy="4071966"/>
          </a:xfrm>
          <a:prstGeom prst="rect">
            <a:avLst/>
          </a:prstGeom>
          <a:noFill/>
        </p:spPr>
      </p:pic>
      <p:pic>
        <p:nvPicPr>
          <p:cNvPr id="4099" name="Picture 3" descr="C:\Users\User\Desktop\рмо\рмо 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571744"/>
            <a:ext cx="4786346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31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28"/>
            <a:ext cx="8229600" cy="1428760"/>
          </a:xfrm>
        </p:spPr>
        <p:txBody>
          <a:bodyPr/>
          <a:lstStyle/>
          <a:p>
            <a:pPr algn="l"/>
            <a:r>
              <a:rPr lang="ru-RU" sz="4000" dirty="0" smtClean="0"/>
              <a:t>«Символ доброты»</a:t>
            </a:r>
            <a:endParaRPr lang="ru-RU" sz="4000" dirty="0"/>
          </a:p>
        </p:txBody>
      </p:sp>
      <p:pic>
        <p:nvPicPr>
          <p:cNvPr id="3" name="Picture 3" descr="солнц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491880" cy="242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 descr="C:\Users\User\Desktop\рмо\рмо 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5929354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23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Студия">
  <a:themeElements>
    <a:clrScheme name="Студия 5">
      <a:dk1>
        <a:srgbClr val="000000"/>
      </a:dk1>
      <a:lt1>
        <a:srgbClr val="FFFFFF"/>
      </a:lt1>
      <a:dk2>
        <a:srgbClr val="FF0000"/>
      </a:dk2>
      <a:lt2>
        <a:srgbClr val="FFCC00"/>
      </a:lt2>
      <a:accent1>
        <a:srgbClr val="66CC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B8E2FF"/>
      </a:accent5>
      <a:accent6>
        <a:srgbClr val="008A00"/>
      </a:accent6>
      <a:hlink>
        <a:srgbClr val="FF3300"/>
      </a:hlink>
      <a:folHlink>
        <a:srgbClr val="6600FF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тудия">
  <a:themeElements>
    <a:clrScheme name="Студия 5">
      <a:dk1>
        <a:srgbClr val="000000"/>
      </a:dk1>
      <a:lt1>
        <a:srgbClr val="FFFFFF"/>
      </a:lt1>
      <a:dk2>
        <a:srgbClr val="FF0000"/>
      </a:dk2>
      <a:lt2>
        <a:srgbClr val="FFCC00"/>
      </a:lt2>
      <a:accent1>
        <a:srgbClr val="66CC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B8E2FF"/>
      </a:accent5>
      <a:accent6>
        <a:srgbClr val="008A00"/>
      </a:accent6>
      <a:hlink>
        <a:srgbClr val="FF3300"/>
      </a:hlink>
      <a:folHlink>
        <a:srgbClr val="6600FF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Студия">
  <a:themeElements>
    <a:clrScheme name="Студия 5">
      <a:dk1>
        <a:srgbClr val="000000"/>
      </a:dk1>
      <a:lt1>
        <a:srgbClr val="FFFFFF"/>
      </a:lt1>
      <a:dk2>
        <a:srgbClr val="FF0000"/>
      </a:dk2>
      <a:lt2>
        <a:srgbClr val="FFCC00"/>
      </a:lt2>
      <a:accent1>
        <a:srgbClr val="66CC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B8E2FF"/>
      </a:accent5>
      <a:accent6>
        <a:srgbClr val="008A00"/>
      </a:accent6>
      <a:hlink>
        <a:srgbClr val="FF3300"/>
      </a:hlink>
      <a:folHlink>
        <a:srgbClr val="6600FF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199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Оформление по умолчанию</vt:lpstr>
      <vt:lpstr>Студия</vt:lpstr>
      <vt:lpstr>1_Оформление по умолчанию</vt:lpstr>
      <vt:lpstr>3_Оформление по умолчанию</vt:lpstr>
      <vt:lpstr>4_Оформление по умолчанию</vt:lpstr>
      <vt:lpstr>1_Студия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3_Студия</vt:lpstr>
      <vt:lpstr>17_Оформление по умолчанию</vt:lpstr>
      <vt:lpstr>    </vt:lpstr>
      <vt:lpstr>Слайд 2</vt:lpstr>
      <vt:lpstr>Что такое доброта?</vt:lpstr>
      <vt:lpstr>Приветствие в нашей группе</vt:lpstr>
      <vt:lpstr>Рисование на тему: «Добрые поступки»</vt:lpstr>
      <vt:lpstr>Ремонт и чтение книг о доброте»</vt:lpstr>
      <vt:lpstr>     Ребята, какие добрые пожелания вы знаете?</vt:lpstr>
      <vt:lpstr>Коллективная аппликация «Добрые слова»</vt:lpstr>
      <vt:lpstr>«Символ доброты»</vt:lpstr>
      <vt:lpstr>Слайд 10</vt:lpstr>
      <vt:lpstr>На зарядку становись! Помощь малышам.</vt:lpstr>
      <vt:lpstr>Физкультурное занятия</vt:lpstr>
      <vt:lpstr>«Птичья столовая»</vt:lpstr>
      <vt:lpstr>             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«Волшебная сила добра»                 Твори добро - пусть не поймут…             Дари добро - пусть не вернется!!!                  Посей добро и там, и тут…               Пусть каждого оно коснется</dc:title>
  <dc:creator>Acer</dc:creator>
  <cp:lastModifiedBy>User</cp:lastModifiedBy>
  <cp:revision>21</cp:revision>
  <dcterms:created xsi:type="dcterms:W3CDTF">2016-02-09T15:21:31Z</dcterms:created>
  <dcterms:modified xsi:type="dcterms:W3CDTF">2013-04-04T02:36:01Z</dcterms:modified>
</cp:coreProperties>
</file>